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85EF-F572-45B3-8C63-E39407AC0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F9D4A-F4CB-46C7-B1B0-9A7E7BDF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1B77-69C1-459E-AFFA-CD3A61A1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7F026-063C-41FC-94E9-AF225797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15E3-98A7-4456-8E65-249ECA25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409-D8D9-420D-9211-BB5ECE42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23EC0-D10F-4F0A-BC1D-8D8768167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F8AD8-E416-44A6-B003-C0C319C3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0B1DA-3232-450A-B201-8A404868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67A89-1734-452F-A096-792739D6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C9DB4-D191-4372-BF7A-67386BD91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90B55-750C-4A5F-9CD2-DFA646B05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22B39-08E9-480F-87EE-686F62B8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676C3-E10F-4E6A-897E-9A04C29E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854F-8D86-4CAE-A320-111393C8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2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145F-B664-4822-A54D-56E26BD6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3E4B-3E41-4344-BB71-FEF0D78B7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CF5D6-C424-4DAE-94AA-1685CC56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189EE-1E9C-4578-A3BB-F2712062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DB5FB-537F-4AD6-A0C6-5F8BAA99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A1FB-8F94-4291-AC8A-82909E17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8F1FF-049F-44DB-A24F-DB6613DD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033FE-0F3D-4857-B2CE-4C5AC2E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D842D-410D-4E58-AE9D-7FB1D4CE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9ACFF-3BC8-496C-81FE-9C850D49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AAC4-7F7C-4D68-BCC8-5A232CB1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8186-9E62-4A20-A9B5-8E5161536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E69BF-41FC-44E1-AA54-2CB2B67B6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6A290-EB43-48AD-8937-45B44136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2C26-5C10-4CE3-9BEB-57BD0372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50D29-40C0-4A69-A51A-BBF7B315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65A7-E269-4616-9515-B77C7292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16236-D097-4E25-A9EC-F6D2019C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BE39E-52E7-467E-8032-68E5796F0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155DA-6DB1-4973-AB70-CA8312B89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9B5B8-BA21-43CD-BD29-41E00D7CB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FA037-D770-4FBC-AF65-AFC25DFF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6C85C-7563-4D89-A424-C14D8C0B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B00F3-1D9F-47D6-8FC7-3B8E3FD1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9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18B8-20BE-40FB-A21C-296E777D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DFF0B-58E9-4A35-BD8F-515533DC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3B8F4-5C66-4FD9-A3A5-39B49A9A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4D69B-EBC9-41A7-9D61-D2AEED16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76669-0B68-414B-BD31-55907A2A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F48B6-1ECD-4032-B04F-F231F42E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FA0-6FF2-4D0D-8784-A5820BA7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0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4C34-6768-4FB3-8CF5-4B6CD52C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A76F-CA1A-431E-A017-563AF134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9BE7F-894B-4D71-B90E-9F48E8529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B3EE4-1728-4F15-81F3-400CE8EA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9634F-F2C4-46B4-B82C-DEBB126F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3BB7-77F9-4F23-A09B-4C96C61E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49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7A6D-73FF-43AC-879F-927C1A04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04456-C677-4353-9DFD-3DBE09863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7E877-1693-4F4C-90D2-FDD959ED8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36F9A-EF4D-420B-AEE7-3F906783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374DB-FC4A-4747-983A-D47F5FCB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63A66-639E-4D4A-B991-91D02645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1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F4022-9295-460F-AB11-CB1802B6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982FD-96DE-40A5-BB3D-90517FD2C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2550-49F9-4F8B-8F77-1AB464E07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B93D5-37F2-494C-A6DC-77939C724A39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B00EF-DEDE-48CE-9522-782687955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211BB-9B93-4172-B2C5-B8C0A764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7CA28-EF35-4CC8-924A-C43C3131F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0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D50F1C-9FB1-4628-BB82-F30786132D7C}"/>
              </a:ext>
            </a:extLst>
          </p:cNvPr>
          <p:cNvSpPr txBox="1"/>
          <p:nvPr/>
        </p:nvSpPr>
        <p:spPr>
          <a:xfrm>
            <a:off x="83890" y="67112"/>
            <a:ext cx="1187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分割</a:t>
            </a:r>
            <a:r>
              <a:rPr lang="en-US" altLang="zh-CN" dirty="0"/>
              <a:t>+</a:t>
            </a:r>
            <a:r>
              <a:rPr lang="zh-CN" altLang="en-US" dirty="0"/>
              <a:t>风格迁移</a:t>
            </a:r>
            <a:r>
              <a:rPr lang="en-US" altLang="zh-CN" dirty="0"/>
              <a:t>+3D</a:t>
            </a:r>
            <a:r>
              <a:rPr lang="zh-CN" altLang="en-US" dirty="0"/>
              <a:t>模型（</a:t>
            </a:r>
            <a:r>
              <a:rPr lang="en-US" altLang="zh-CN" dirty="0"/>
              <a:t>C++</a:t>
            </a:r>
            <a:r>
              <a:rPr lang="zh-CN" altLang="en-US" dirty="0"/>
              <a:t>渲染）</a:t>
            </a:r>
            <a:endParaRPr lang="en-US" dirty="0"/>
          </a:p>
        </p:txBody>
      </p:sp>
      <p:pic>
        <p:nvPicPr>
          <p:cNvPr id="6" name="Screenrecording_20191116_201640_Trim">
            <a:hlinkClick r:id="" action="ppaction://media"/>
            <a:extLst>
              <a:ext uri="{FF2B5EF4-FFF2-40B4-BE49-F238E27FC236}">
                <a16:creationId xmlns:a16="http://schemas.microsoft.com/office/drawing/2014/main" id="{C23E5282-9F20-45AC-8208-0859E8715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299" y="436444"/>
            <a:ext cx="2781954" cy="6027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F1D39-B516-49C2-8DC8-594E9E9E8B03}"/>
              </a:ext>
            </a:extLst>
          </p:cNvPr>
          <p:cNvSpPr txBox="1"/>
          <p:nvPr/>
        </p:nvSpPr>
        <p:spPr>
          <a:xfrm>
            <a:off x="3566160" y="436444"/>
            <a:ext cx="7269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</a:t>
            </a:r>
            <a:r>
              <a:rPr lang="en-US" altLang="zh-CN" dirty="0"/>
              <a:t>combine</a:t>
            </a:r>
            <a:r>
              <a:rPr lang="zh-CN" altLang="en-US" dirty="0"/>
              <a:t>放于</a:t>
            </a:r>
            <a:r>
              <a:rPr lang="en-US" altLang="zh-CN" dirty="0"/>
              <a:t>shader</a:t>
            </a:r>
            <a:r>
              <a:rPr lang="zh-CN" altLang="en-US" dirty="0"/>
              <a:t>中完成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未加入虚化和上采操作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镜片纹理采用了天空盒纹理，模拟抖音的眼镜效果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分割输出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，风格迁移输出</a:t>
            </a:r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碰到的问题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 3D</a:t>
            </a:r>
            <a:r>
              <a:rPr lang="zh-CN" altLang="en-US" dirty="0"/>
              <a:t>物体的旋转中心要和校准用的头部模型同步，不然会出现问题（</a:t>
            </a:r>
            <a:r>
              <a:rPr lang="en-US" altLang="zh-CN" dirty="0"/>
              <a:t>Maya </a:t>
            </a:r>
            <a:r>
              <a:rPr lang="zh-CN" altLang="en-US" dirty="0"/>
              <a:t>中将模型的</a:t>
            </a:r>
            <a:r>
              <a:rPr lang="en-US" altLang="zh-CN" dirty="0"/>
              <a:t>transform </a:t>
            </a:r>
            <a:r>
              <a:rPr lang="zh-CN" altLang="en-US" dirty="0"/>
              <a:t>匹配（</a:t>
            </a:r>
            <a:r>
              <a:rPr lang="en-US" altLang="zh-CN" dirty="0"/>
              <a:t>Modify-&gt; Match Transforms-&gt; Match Pivot))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2. </a:t>
            </a:r>
            <a:r>
              <a:rPr lang="zh-CN" altLang="en-US" dirty="0"/>
              <a:t>同步</a:t>
            </a:r>
            <a:r>
              <a:rPr lang="en-US" altLang="zh-CN" dirty="0"/>
              <a:t>VCAP</a:t>
            </a:r>
            <a:r>
              <a:rPr lang="zh-CN" altLang="en-US" dirty="0"/>
              <a:t>的时候要同步</a:t>
            </a:r>
            <a:r>
              <a:rPr lang="en-US" altLang="zh-CN" dirty="0"/>
              <a:t>so </a:t>
            </a:r>
            <a:r>
              <a:rPr lang="zh-CN" altLang="en-US" dirty="0"/>
              <a:t>库和</a:t>
            </a:r>
            <a:r>
              <a:rPr lang="en-US" altLang="zh-CN" dirty="0"/>
              <a:t>jar </a:t>
            </a:r>
            <a:r>
              <a:rPr lang="zh-CN" altLang="en-US" dirty="0"/>
              <a:t>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 3D </a:t>
            </a:r>
            <a:r>
              <a:rPr lang="zh-CN" altLang="en-US" dirty="0"/>
              <a:t>模型跟踪好像有点问题，还要调一调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继续加入更多的</a:t>
            </a:r>
            <a:r>
              <a:rPr lang="en-US" altLang="zh-CN" dirty="0"/>
              <a:t>shader</a:t>
            </a:r>
            <a:r>
              <a:rPr lang="zh-CN" altLang="en-US" dirty="0"/>
              <a:t>选项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2.3D</a:t>
            </a:r>
            <a:r>
              <a:rPr lang="zh-CN" altLang="en-US" dirty="0"/>
              <a:t>的跟踪校准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按钮的加入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细节代码的调整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5.</a:t>
            </a:r>
            <a:r>
              <a:rPr lang="zh-CN" altLang="en-US" dirty="0"/>
              <a:t>压力测试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B6013FAB">
            <a:hlinkClick r:id="" action="ppaction://media"/>
            <a:extLst>
              <a:ext uri="{FF2B5EF4-FFF2-40B4-BE49-F238E27FC236}">
                <a16:creationId xmlns:a16="http://schemas.microsoft.com/office/drawing/2014/main" id="{FD48116A-0DF3-41E3-873E-25D6C9CA8F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1" t="15009" r="-332" b="23435"/>
          <a:stretch/>
        </p:blipFill>
        <p:spPr>
          <a:xfrm>
            <a:off x="9838138" y="436444"/>
            <a:ext cx="1995003" cy="26517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7E0903-50DD-4171-90AD-B427294F5DEC}"/>
              </a:ext>
            </a:extLst>
          </p:cNvPr>
          <p:cNvCxnSpPr/>
          <p:nvPr/>
        </p:nvCxnSpPr>
        <p:spPr>
          <a:xfrm flipH="1">
            <a:off x="1722120" y="1234440"/>
            <a:ext cx="6522720" cy="1600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A6D895-FAEA-4FB0-943F-801BD752BD71}"/>
              </a:ext>
            </a:extLst>
          </p:cNvPr>
          <p:cNvCxnSpPr>
            <a:cxnSpLocks/>
          </p:cNvCxnSpPr>
          <p:nvPr/>
        </p:nvCxnSpPr>
        <p:spPr>
          <a:xfrm>
            <a:off x="8244840" y="1234440"/>
            <a:ext cx="1593298" cy="40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109A8-11C2-4C6A-BD6A-FE682A82B9DA}"/>
              </a:ext>
            </a:extLst>
          </p:cNvPr>
          <p:cNvSpPr txBox="1"/>
          <p:nvPr/>
        </p:nvSpPr>
        <p:spPr>
          <a:xfrm>
            <a:off x="0" y="13716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其他：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尝试手特征点检测的工程编写（</a:t>
            </a:r>
            <a:r>
              <a:rPr lang="en-US" altLang="zh-CN" dirty="0"/>
              <a:t>C++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使用</a:t>
            </a:r>
            <a:r>
              <a:rPr lang="en-US" altLang="zh-CN" dirty="0" err="1"/>
              <a:t>BulletPhysics</a:t>
            </a:r>
            <a:r>
              <a:rPr lang="zh-CN" altLang="en-US" dirty="0"/>
              <a:t> </a:t>
            </a:r>
            <a:r>
              <a:rPr lang="en-US" altLang="zh-CN" dirty="0"/>
              <a:t>+ OpenGL </a:t>
            </a:r>
            <a:r>
              <a:rPr lang="zh-CN" altLang="en-US" dirty="0"/>
              <a:t>制作简单的物理动画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7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174</Words>
  <Application>Microsoft Office PowerPoint</Application>
  <PresentationFormat>Widescreen</PresentationFormat>
  <Paragraphs>25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Yicheng Li</dc:creator>
  <cp:lastModifiedBy>Yicheng Li</cp:lastModifiedBy>
  <cp:revision>7</cp:revision>
  <dcterms:created xsi:type="dcterms:W3CDTF">2019-11-16T14:00:12Z</dcterms:created>
  <dcterms:modified xsi:type="dcterms:W3CDTF">2019-11-16T15:10:37Z</dcterms:modified>
</cp:coreProperties>
</file>